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15698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Low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CCE25F-B115-4DB5-8616-28B05106C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299"/>
            <a:ext cx="7025776" cy="48176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2019-03-12T20:45:35Z</dcterms:modified>
  <cp:category>Shooting</cp:category>
</cp:coreProperties>
</file>

<file path=docProps/thumbnail.jpeg>
</file>